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2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014A-789D-4B62-AD54-AB77CB2D28B6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97-74DF-48DA-8940-F57B7951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0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014A-789D-4B62-AD54-AB77CB2D28B6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97-74DF-48DA-8940-F57B7951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014A-789D-4B62-AD54-AB77CB2D28B6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97-74DF-48DA-8940-F57B7951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8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014A-789D-4B62-AD54-AB77CB2D28B6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97-74DF-48DA-8940-F57B7951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5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014A-789D-4B62-AD54-AB77CB2D28B6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97-74DF-48DA-8940-F57B7951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014A-789D-4B62-AD54-AB77CB2D28B6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97-74DF-48DA-8940-F57B7951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5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014A-789D-4B62-AD54-AB77CB2D28B6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97-74DF-48DA-8940-F57B7951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1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014A-789D-4B62-AD54-AB77CB2D28B6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97-74DF-48DA-8940-F57B7951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7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014A-789D-4B62-AD54-AB77CB2D28B6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97-74DF-48DA-8940-F57B7951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5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014A-789D-4B62-AD54-AB77CB2D28B6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97-74DF-48DA-8940-F57B7951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7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014A-789D-4B62-AD54-AB77CB2D28B6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97-74DF-48DA-8940-F57B7951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4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5014A-789D-4B62-AD54-AB77CB2D28B6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CE297-74DF-48DA-8940-F57B7951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5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43434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Density Dilemma….</a:t>
            </a:r>
            <a:b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sink it… or dunk it?!!</a:t>
            </a:r>
            <a:endParaRPr lang="en-US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968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Suit case overload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763000" cy="4525963"/>
          </a:xfrm>
        </p:spPr>
        <p:txBody>
          <a:bodyPr/>
          <a:lstStyle/>
          <a:p>
            <a:endParaRPr lang="en-US" dirty="0" smtClean="0"/>
          </a:p>
          <a:p>
            <a:pPr marL="514350" indent="-514350">
              <a:buAutoNum type="arabicParenR"/>
            </a:pPr>
            <a:r>
              <a:rPr lang="en-US" sz="3600" dirty="0" smtClean="0"/>
              <a:t>If we have more mass in the same amount of volume … we have a larger density.  It is more dense.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4000" dirty="0" smtClean="0"/>
              <a:t>Larger mass - same volume - more dense</a:t>
            </a:r>
            <a:endParaRPr lang="en-US" sz="4000" dirty="0"/>
          </a:p>
        </p:txBody>
      </p:sp>
      <p:pic>
        <p:nvPicPr>
          <p:cNvPr id="1026" name="Picture 2" descr="C:\Users\Owner\AppData\Local\Microsoft\Windows\Temporary Internet Files\Content.IE5\NW9AP3ZY\MC9003608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200"/>
            <a:ext cx="1828800" cy="182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46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Diet or Regular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There is more mass to the regular Coke.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They both have the same volume.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dirty="0" smtClean="0"/>
              <a:t>Which one will sink and which one will float?  Why??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050" name="Picture 2" descr="C:\Users\Owner\AppData\Local\Microsoft\Windows\Temporary Internet Files\Content.IE5\7TCOYMJ6\MC90043476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515" y="3784234"/>
            <a:ext cx="2230750" cy="223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Owner\AppData\Local\Microsoft\Windows\Temporary Internet Files\Content.IE5\NWQPLD02\MC9001126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784234"/>
            <a:ext cx="1124434" cy="216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4648200"/>
            <a:ext cx="1124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Diet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3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Crusher!!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marL="514350" indent="-514350">
              <a:buAutoNum type="arabicParenR" startAt="2"/>
            </a:pPr>
            <a:r>
              <a:rPr lang="en-US" dirty="0" smtClean="0"/>
              <a:t>If you have the same mass of objects with different volumes, then their density will be different.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Same mass – smaller volume – more dense</a:t>
            </a:r>
            <a:endParaRPr lang="en-US" sz="4000" dirty="0"/>
          </a:p>
        </p:txBody>
      </p:sp>
      <p:pic>
        <p:nvPicPr>
          <p:cNvPr id="3074" name="Picture 2" descr="C:\Users\Owner\AppData\Local\Microsoft\Windows\Temporary Internet Files\Content.IE5\7TCOYMJ6\MC9002811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901" y="4648200"/>
            <a:ext cx="2421802" cy="1711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Owner\AppData\Local\Microsoft\Windows\Temporary Internet Files\Content.IE5\2P9ARV6Y\MP90040653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82"/>
            <a:ext cx="1521190" cy="1901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24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Peanuts or Paper Clips!!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 startAt="3"/>
            </a:pPr>
            <a:r>
              <a:rPr lang="en-US" dirty="0" smtClean="0"/>
              <a:t>If an object has more mass it doesn’t mean it is more dense.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More mass - doesn’t mean more dense</a:t>
            </a:r>
            <a:endParaRPr lang="en-US" sz="4000" dirty="0"/>
          </a:p>
        </p:txBody>
      </p:sp>
      <p:pic>
        <p:nvPicPr>
          <p:cNvPr id="4098" name="Picture 2" descr="C:\Users\Owner\AppData\Local\Microsoft\Windows\Temporary Internet Files\Content.IE5\NW9AP3ZY\MC9002153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661719" cy="191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Owner\AppData\Local\Microsoft\Windows\Temporary Internet Files\Content.IE5\7TCOYMJ6\MC90030006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337913"/>
            <a:ext cx="1513332" cy="181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01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tightly packed together the substance is…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mass of a substance compared to the amount of space an object takes up.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Mass per unit volume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5461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D</a:t>
            </a:r>
            <a:r>
              <a:rPr lang="en-US" sz="6000" dirty="0" smtClean="0"/>
              <a:t> =   </a:t>
            </a:r>
            <a:r>
              <a:rPr lang="en-US" sz="6000" b="1" u="sng" dirty="0"/>
              <a:t>M</a:t>
            </a:r>
            <a:endParaRPr lang="en-US" sz="6000" dirty="0"/>
          </a:p>
          <a:p>
            <a:pPr marL="0" indent="0" algn="ctr">
              <a:buNone/>
            </a:pPr>
            <a:r>
              <a:rPr lang="en-US" sz="6000" b="1" dirty="0" smtClean="0"/>
              <a:t>        V</a:t>
            </a:r>
          </a:p>
          <a:p>
            <a:pPr marL="0" indent="0" algn="ctr">
              <a:buNone/>
            </a:pPr>
            <a:r>
              <a:rPr lang="en-US" sz="4400" b="1" dirty="0" smtClean="0"/>
              <a:t>Density = mass divided by volume</a:t>
            </a:r>
            <a:endParaRPr lang="en-US" sz="4400" dirty="0"/>
          </a:p>
          <a:p>
            <a:pPr marL="0" indent="0" algn="ctr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4013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still a Kit Kat??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 startAt="4"/>
            </a:pPr>
            <a:r>
              <a:rPr lang="en-US" dirty="0" smtClean="0"/>
              <a:t>If it is the same substance (element, compound, mixture, solid, metal …) then it will always have the same density.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Density of Gold …. 19.3 g/cm³</a:t>
            </a:r>
          </a:p>
          <a:p>
            <a:pPr marL="0" indent="0" algn="ctr">
              <a:buNone/>
            </a:pPr>
            <a:r>
              <a:rPr lang="en-US" sz="4000" dirty="0" smtClean="0"/>
              <a:t>Density of Lead …  11.36 g/cm³</a:t>
            </a:r>
          </a:p>
          <a:p>
            <a:pPr marL="0" indent="0" algn="ctr">
              <a:buNone/>
            </a:pPr>
            <a:r>
              <a:rPr lang="en-US" sz="4000" dirty="0" smtClean="0"/>
              <a:t>Density of Copper …  8.96 g/cm³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7691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of Water??</a:t>
            </a:r>
            <a:endParaRPr lang="en-US" dirty="0"/>
          </a:p>
        </p:txBody>
      </p:sp>
      <p:pic>
        <p:nvPicPr>
          <p:cNvPr id="5122" name="Picture 2" descr="C:\Users\Owner\AppData\Local\Microsoft\Windows\Temporary Internet Files\Content.IE5\NWQPLD02\MC91021705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is the density of water?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Well ….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mL of water weighs…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gram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Then…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 = m/v</a:t>
            </a:r>
          </a:p>
          <a:p>
            <a:pPr marL="0" indent="0" algn="ctr">
              <a:buNone/>
            </a:pPr>
            <a:r>
              <a:rPr lang="en-US" sz="6000" b="1" dirty="0" smtClean="0"/>
              <a:t>1 g/mL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9162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219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Density Dilemma….  Can you sink it… or dunk it?!!</vt:lpstr>
      <vt:lpstr>Suit case overload</vt:lpstr>
      <vt:lpstr>Diet or Regular</vt:lpstr>
      <vt:lpstr>The Crusher!!</vt:lpstr>
      <vt:lpstr>Peanuts or Paper Clips!!</vt:lpstr>
      <vt:lpstr>Definition of Density</vt:lpstr>
      <vt:lpstr>Formula</vt:lpstr>
      <vt:lpstr>Is it still a Kit Kat??</vt:lpstr>
      <vt:lpstr>Density of Water??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 Dilemma….  Can you sink it… or dunk it?!!</dc:title>
  <dc:creator>Allen and Karen Gordon</dc:creator>
  <cp:lastModifiedBy>gordonk</cp:lastModifiedBy>
  <cp:revision>10</cp:revision>
  <dcterms:created xsi:type="dcterms:W3CDTF">2011-01-19T02:14:48Z</dcterms:created>
  <dcterms:modified xsi:type="dcterms:W3CDTF">2011-01-24T21:02:34Z</dcterms:modified>
</cp:coreProperties>
</file>